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6" r:id="rId2"/>
  </p:sldIdLst>
  <p:sldSz cx="9601200" cy="12801600" type="A3"/>
  <p:notesSz cx="9783763" cy="14355763"/>
  <p:defaultTextStyle>
    <a:defPPr>
      <a:defRPr lang="en-US"/>
    </a:defPPr>
    <a:lvl1pPr marL="0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48023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896047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44070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792094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40117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688141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36164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584188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5E00"/>
    <a:srgbClr val="144856"/>
    <a:srgbClr val="175A68"/>
    <a:srgbClr val="F8B308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0" autoAdjust="0"/>
    <p:restoredTop sz="95833" autoAdjust="0"/>
  </p:normalViewPr>
  <p:slideViewPr>
    <p:cSldViewPr snapToGrid="0">
      <p:cViewPr>
        <p:scale>
          <a:sx n="140" d="100"/>
          <a:sy n="140" d="100"/>
        </p:scale>
        <p:origin x="1260" y="-1974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40697" cy="718592"/>
          </a:xfrm>
          <a:prstGeom prst="rect">
            <a:avLst/>
          </a:prstGeom>
        </p:spPr>
        <p:txBody>
          <a:bodyPr vert="horz" lIns="131975" tIns="65988" rIns="131975" bIns="65988" rtlCol="0"/>
          <a:lstStyle>
            <a:lvl1pPr algn="l">
              <a:defRPr sz="17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40782" y="0"/>
            <a:ext cx="4240697" cy="718592"/>
          </a:xfrm>
          <a:prstGeom prst="rect">
            <a:avLst/>
          </a:prstGeom>
        </p:spPr>
        <p:txBody>
          <a:bodyPr vert="horz" lIns="131975" tIns="65988" rIns="131975" bIns="65988" rtlCol="0"/>
          <a:lstStyle>
            <a:lvl1pPr algn="r">
              <a:defRPr sz="1700"/>
            </a:lvl1pPr>
          </a:lstStyle>
          <a:p>
            <a:fld id="{627EA94C-77A3-2040-8584-2856F8330D11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6575" y="1795463"/>
            <a:ext cx="3630613" cy="4843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1975" tIns="65988" rIns="131975" bIns="6598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77920" y="6908124"/>
            <a:ext cx="7827924" cy="5652309"/>
          </a:xfrm>
          <a:prstGeom prst="rect">
            <a:avLst/>
          </a:prstGeom>
        </p:spPr>
        <p:txBody>
          <a:bodyPr vert="horz" lIns="131975" tIns="65988" rIns="131975" bIns="6598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7171"/>
            <a:ext cx="4240697" cy="718592"/>
          </a:xfrm>
          <a:prstGeom prst="rect">
            <a:avLst/>
          </a:prstGeom>
        </p:spPr>
        <p:txBody>
          <a:bodyPr vert="horz" lIns="131975" tIns="65988" rIns="131975" bIns="65988" rtlCol="0" anchor="b"/>
          <a:lstStyle>
            <a:lvl1pPr algn="l">
              <a:defRPr sz="17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40782" y="13637171"/>
            <a:ext cx="4240697" cy="718592"/>
          </a:xfrm>
          <a:prstGeom prst="rect">
            <a:avLst/>
          </a:prstGeom>
        </p:spPr>
        <p:txBody>
          <a:bodyPr vert="horz" lIns="131975" tIns="65988" rIns="131975" bIns="65988" rtlCol="0" anchor="b"/>
          <a:lstStyle>
            <a:lvl1pPr algn="r">
              <a:defRPr sz="17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80972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61944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42917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23890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04862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834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806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779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6575" y="1795463"/>
            <a:ext cx="3630613" cy="48434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100"/>
            </a:lvl1pPr>
            <a:lvl2pPr marL="397891" indent="0" algn="ctr">
              <a:buNone/>
              <a:defRPr sz="1700"/>
            </a:lvl2pPr>
            <a:lvl3pPr marL="795782" indent="0" algn="ctr">
              <a:buNone/>
              <a:defRPr sz="1600"/>
            </a:lvl3pPr>
            <a:lvl4pPr marL="1193674" indent="0" algn="ctr">
              <a:buNone/>
              <a:defRPr sz="1400"/>
            </a:lvl4pPr>
            <a:lvl5pPr marL="1591564" indent="0" algn="ctr">
              <a:buNone/>
              <a:defRPr sz="1400"/>
            </a:lvl5pPr>
            <a:lvl6pPr marL="1989456" indent="0" algn="ctr">
              <a:buNone/>
              <a:defRPr sz="1400"/>
            </a:lvl6pPr>
            <a:lvl7pPr marL="2387347" indent="0" algn="ctr">
              <a:buNone/>
              <a:defRPr sz="1400"/>
            </a:lvl7pPr>
            <a:lvl8pPr marL="2785238" indent="0" algn="ctr">
              <a:buNone/>
              <a:defRPr sz="1400"/>
            </a:lvl8pPr>
            <a:lvl9pPr marL="3183129" indent="0" algn="ctr">
              <a:buNone/>
              <a:defRPr sz="1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60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4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3" y="3191514"/>
            <a:ext cx="8281035" cy="5325109"/>
          </a:xfrm>
        </p:spPr>
        <p:txBody>
          <a:bodyPr anchor="b"/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3" y="8567001"/>
            <a:ext cx="8281035" cy="2800349"/>
          </a:xfrm>
        </p:spPr>
        <p:txBody>
          <a:bodyPr/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  <a:lvl2pPr marL="39789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9578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1936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5915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198945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3873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278523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1831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7" y="3407833"/>
            <a:ext cx="4080510" cy="812249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69"/>
            <a:ext cx="8281035" cy="24743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2"/>
            <a:ext cx="4061757" cy="1537969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7891" indent="0">
              <a:buNone/>
              <a:defRPr sz="1700" b="1"/>
            </a:lvl2pPr>
            <a:lvl3pPr marL="795782" indent="0">
              <a:buNone/>
              <a:defRPr sz="1600" b="1"/>
            </a:lvl3pPr>
            <a:lvl4pPr marL="1193674" indent="0">
              <a:buNone/>
              <a:defRPr sz="1400" b="1"/>
            </a:lvl4pPr>
            <a:lvl5pPr marL="1591564" indent="0">
              <a:buNone/>
              <a:defRPr sz="1400" b="1"/>
            </a:lvl5pPr>
            <a:lvl6pPr marL="1989456" indent="0">
              <a:buNone/>
              <a:defRPr sz="1400" b="1"/>
            </a:lvl6pPr>
            <a:lvl7pPr marL="2387347" indent="0">
              <a:buNone/>
              <a:defRPr sz="1400" b="1"/>
            </a:lvl7pPr>
            <a:lvl8pPr marL="2785238" indent="0">
              <a:buNone/>
              <a:defRPr sz="1400" b="1"/>
            </a:lvl8pPr>
            <a:lvl9pPr marL="3183129" indent="0">
              <a:buNone/>
              <a:defRPr sz="1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2"/>
            <a:ext cx="4081761" cy="1537969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7891" indent="0">
              <a:buNone/>
              <a:defRPr sz="1700" b="1"/>
            </a:lvl2pPr>
            <a:lvl3pPr marL="795782" indent="0">
              <a:buNone/>
              <a:defRPr sz="1600" b="1"/>
            </a:lvl3pPr>
            <a:lvl4pPr marL="1193674" indent="0">
              <a:buNone/>
              <a:defRPr sz="1400" b="1"/>
            </a:lvl4pPr>
            <a:lvl5pPr marL="1591564" indent="0">
              <a:buNone/>
              <a:defRPr sz="1400" b="1"/>
            </a:lvl5pPr>
            <a:lvl6pPr marL="1989456" indent="0">
              <a:buNone/>
              <a:defRPr sz="1400" b="1"/>
            </a:lvl6pPr>
            <a:lvl7pPr marL="2387347" indent="0">
              <a:buNone/>
              <a:defRPr sz="1400" b="1"/>
            </a:lvl7pPr>
            <a:lvl8pPr marL="2785238" indent="0">
              <a:buNone/>
              <a:defRPr sz="1400" b="1"/>
            </a:lvl8pPr>
            <a:lvl9pPr marL="3183129" indent="0">
              <a:buNone/>
              <a:defRPr sz="1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1" y="1843196"/>
            <a:ext cx="4860607" cy="909743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400"/>
            </a:lvl1pPr>
            <a:lvl2pPr marL="397891" indent="0">
              <a:buNone/>
              <a:defRPr sz="1200"/>
            </a:lvl2pPr>
            <a:lvl3pPr marL="795782" indent="0">
              <a:buNone/>
              <a:defRPr sz="1000"/>
            </a:lvl3pPr>
            <a:lvl4pPr marL="1193674" indent="0">
              <a:buNone/>
              <a:defRPr sz="900"/>
            </a:lvl4pPr>
            <a:lvl5pPr marL="1591564" indent="0">
              <a:buNone/>
              <a:defRPr sz="900"/>
            </a:lvl5pPr>
            <a:lvl6pPr marL="1989456" indent="0">
              <a:buNone/>
              <a:defRPr sz="900"/>
            </a:lvl6pPr>
            <a:lvl7pPr marL="2387347" indent="0">
              <a:buNone/>
              <a:defRPr sz="900"/>
            </a:lvl7pPr>
            <a:lvl8pPr marL="2785238" indent="0">
              <a:buNone/>
              <a:defRPr sz="900"/>
            </a:lvl8pPr>
            <a:lvl9pPr marL="3183129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1" y="1843196"/>
            <a:ext cx="4860607" cy="9097434"/>
          </a:xfrm>
        </p:spPr>
        <p:txBody>
          <a:bodyPr anchor="t"/>
          <a:lstStyle>
            <a:lvl1pPr marL="0" indent="0">
              <a:buNone/>
              <a:defRPr sz="2800"/>
            </a:lvl1pPr>
            <a:lvl2pPr marL="397891" indent="0">
              <a:buNone/>
              <a:defRPr sz="2400"/>
            </a:lvl2pPr>
            <a:lvl3pPr marL="795782" indent="0">
              <a:buNone/>
              <a:defRPr sz="2100"/>
            </a:lvl3pPr>
            <a:lvl4pPr marL="1193674" indent="0">
              <a:buNone/>
              <a:defRPr sz="1700"/>
            </a:lvl4pPr>
            <a:lvl5pPr marL="1591564" indent="0">
              <a:buNone/>
              <a:defRPr sz="1700"/>
            </a:lvl5pPr>
            <a:lvl6pPr marL="1989456" indent="0">
              <a:buNone/>
              <a:defRPr sz="1700"/>
            </a:lvl6pPr>
            <a:lvl7pPr marL="2387347" indent="0">
              <a:buNone/>
              <a:defRPr sz="1700"/>
            </a:lvl7pPr>
            <a:lvl8pPr marL="2785238" indent="0">
              <a:buNone/>
              <a:defRPr sz="1700"/>
            </a:lvl8pPr>
            <a:lvl9pPr marL="3183129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400"/>
            </a:lvl1pPr>
            <a:lvl2pPr marL="397891" indent="0">
              <a:buNone/>
              <a:defRPr sz="1200"/>
            </a:lvl2pPr>
            <a:lvl3pPr marL="795782" indent="0">
              <a:buNone/>
              <a:defRPr sz="1000"/>
            </a:lvl3pPr>
            <a:lvl4pPr marL="1193674" indent="0">
              <a:buNone/>
              <a:defRPr sz="900"/>
            </a:lvl4pPr>
            <a:lvl5pPr marL="1591564" indent="0">
              <a:buNone/>
              <a:defRPr sz="900"/>
            </a:lvl5pPr>
            <a:lvl6pPr marL="1989456" indent="0">
              <a:buNone/>
              <a:defRPr sz="900"/>
            </a:lvl6pPr>
            <a:lvl7pPr marL="2387347" indent="0">
              <a:buNone/>
              <a:defRPr sz="900"/>
            </a:lvl7pPr>
            <a:lvl8pPr marL="2785238" indent="0">
              <a:buNone/>
              <a:defRPr sz="900"/>
            </a:lvl8pPr>
            <a:lvl9pPr marL="3183129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69"/>
            <a:ext cx="8281035" cy="2474385"/>
          </a:xfrm>
          <a:prstGeom prst="rect">
            <a:avLst/>
          </a:prstGeom>
        </p:spPr>
        <p:txBody>
          <a:bodyPr vert="horz" lIns="74862" tIns="37431" rIns="74862" bIns="3743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7"/>
          </a:xfrm>
          <a:prstGeom prst="rect">
            <a:avLst/>
          </a:prstGeom>
        </p:spPr>
        <p:txBody>
          <a:bodyPr vert="horz" lIns="74862" tIns="37431" rIns="74862" bIns="37431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74862" tIns="37431" rIns="74862" bIns="37431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74862" tIns="37431" rIns="74862" bIns="37431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74862" tIns="37431" rIns="74862" bIns="37431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795782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8946" indent="-198946" algn="l" defTabSz="795782" rtl="0" eaLnBrk="1" latinLnBrk="0" hangingPunct="1">
        <a:lnSpc>
          <a:spcPct val="90000"/>
        </a:lnSpc>
        <a:spcBef>
          <a:spcPts val="87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96836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94728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92619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790510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188401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586292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84184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82075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97891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95782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93674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1564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89456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87347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85238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83129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Rectangle 399">
            <a:extLst>
              <a:ext uri="{FF2B5EF4-FFF2-40B4-BE49-F238E27FC236}">
                <a16:creationId xmlns:a16="http://schemas.microsoft.com/office/drawing/2014/main" id="{001523A3-D0A5-3447-9A4B-DA59FA07C8E9}"/>
              </a:ext>
            </a:extLst>
          </p:cNvPr>
          <p:cNvSpPr/>
          <p:nvPr/>
        </p:nvSpPr>
        <p:spPr>
          <a:xfrm>
            <a:off x="9251" y="29374"/>
            <a:ext cx="9607752" cy="12801600"/>
          </a:xfrm>
          <a:prstGeom prst="rect">
            <a:avLst/>
          </a:prstGeom>
          <a:solidFill>
            <a:srgbClr val="144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r>
              <a:rPr lang="en-GB" dirty="0">
                <a:solidFill>
                  <a:srgbClr val="FFC000"/>
                </a:solidFill>
              </a:rPr>
              <a:t>Probability </a:t>
            </a:r>
            <a:r>
              <a:rPr lang="en-GB" dirty="0">
                <a:solidFill>
                  <a:srgbClr val="7030A0"/>
                </a:solidFill>
              </a:rPr>
              <a:t> </a:t>
            </a:r>
          </a:p>
          <a:p>
            <a:pPr algn="ctr"/>
            <a:endParaRPr lang="en-US" dirty="0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1770083" y="10507092"/>
            <a:ext cx="6119994" cy="57512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329512" y="8561681"/>
            <a:ext cx="2882366" cy="2201994"/>
          </a:xfrm>
          <a:prstGeom prst="blockArc">
            <a:avLst>
              <a:gd name="adj1" fmla="val 10726998"/>
              <a:gd name="adj2" fmla="val 263439"/>
              <a:gd name="adj3" fmla="val 28511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5974571" y="6164759"/>
            <a:ext cx="3085788" cy="2259886"/>
          </a:xfrm>
          <a:prstGeom prst="blockArc">
            <a:avLst>
              <a:gd name="adj1" fmla="val 10865281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1788212" y="8235217"/>
            <a:ext cx="5836955" cy="630519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 b="1" dirty="0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1954624" y="5746235"/>
            <a:ext cx="5756436" cy="64283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848113" y="3847344"/>
            <a:ext cx="2897226" cy="2157643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2321103" y="3485166"/>
            <a:ext cx="5756434" cy="58357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ACF0C630-75E2-F848-B9E5-7E5905E2C993}"/>
              </a:ext>
            </a:extLst>
          </p:cNvPr>
          <p:cNvSpPr/>
          <p:nvPr/>
        </p:nvSpPr>
        <p:spPr>
          <a:xfrm>
            <a:off x="338326" y="9484248"/>
            <a:ext cx="1200098" cy="94694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37258FC4-E633-1F40-B961-0AFD7DEF4AD4}"/>
              </a:ext>
            </a:extLst>
          </p:cNvPr>
          <p:cNvSpPr/>
          <p:nvPr/>
        </p:nvSpPr>
        <p:spPr>
          <a:xfrm>
            <a:off x="522988" y="9628903"/>
            <a:ext cx="830773" cy="65552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42C74E4-6C67-AB42-B00E-14010A9DAB4A}"/>
              </a:ext>
            </a:extLst>
          </p:cNvPr>
          <p:cNvSpPr txBox="1"/>
          <p:nvPr/>
        </p:nvSpPr>
        <p:spPr>
          <a:xfrm>
            <a:off x="489201" y="9628903"/>
            <a:ext cx="830772" cy="229481"/>
          </a:xfrm>
          <a:prstGeom prst="rect">
            <a:avLst/>
          </a:prstGeom>
          <a:noFill/>
        </p:spPr>
        <p:txBody>
          <a:bodyPr wrap="square" lIns="74862" tIns="37431" rIns="74862" bIns="37431" rtlCol="0">
            <a:spAutoFit/>
          </a:bodyPr>
          <a:lstStyle/>
          <a:p>
            <a:pPr algn="ctr"/>
            <a:r>
              <a:rPr lang="en-US" sz="1000" b="1" dirty="0"/>
              <a:t>YEAR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8E84878-B999-3E45-A62E-A5D9A1ABF6E1}"/>
              </a:ext>
            </a:extLst>
          </p:cNvPr>
          <p:cNvSpPr txBox="1"/>
          <p:nvPr/>
        </p:nvSpPr>
        <p:spPr>
          <a:xfrm>
            <a:off x="501418" y="9661757"/>
            <a:ext cx="830772" cy="675757"/>
          </a:xfrm>
          <a:prstGeom prst="rect">
            <a:avLst/>
          </a:prstGeom>
          <a:noFill/>
        </p:spPr>
        <p:txBody>
          <a:bodyPr wrap="square" lIns="74862" tIns="37431" rIns="74862" bIns="37431" rtlCol="0">
            <a:spAutoFit/>
          </a:bodyPr>
          <a:lstStyle/>
          <a:p>
            <a:pPr algn="ctr"/>
            <a:r>
              <a:rPr lang="en-US" sz="3900" b="1" dirty="0"/>
              <a:t>6</a:t>
            </a:r>
          </a:p>
        </p:txBody>
      </p:sp>
      <p:sp>
        <p:nvSpPr>
          <p:cNvPr id="222" name="Oval 221">
            <a:extLst>
              <a:ext uri="{FF2B5EF4-FFF2-40B4-BE49-F238E27FC236}">
                <a16:creationId xmlns:a16="http://schemas.microsoft.com/office/drawing/2014/main" id="{80735897-8BBA-DB41-B061-A9B018CCEA5B}"/>
              </a:ext>
            </a:extLst>
          </p:cNvPr>
          <p:cNvSpPr/>
          <p:nvPr/>
        </p:nvSpPr>
        <p:spPr>
          <a:xfrm>
            <a:off x="7822318" y="6911544"/>
            <a:ext cx="1200098" cy="94694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7F00163B-8BDB-AF44-A463-AD1ACB8794F0}"/>
              </a:ext>
            </a:extLst>
          </p:cNvPr>
          <p:cNvSpPr/>
          <p:nvPr/>
        </p:nvSpPr>
        <p:spPr>
          <a:xfrm>
            <a:off x="8004139" y="7051867"/>
            <a:ext cx="830773" cy="65552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 dirty="0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418B80D-A453-EC4A-95CC-6785F89B09BA}"/>
              </a:ext>
            </a:extLst>
          </p:cNvPr>
          <p:cNvSpPr txBox="1"/>
          <p:nvPr/>
        </p:nvSpPr>
        <p:spPr>
          <a:xfrm>
            <a:off x="8012579" y="7104942"/>
            <a:ext cx="830772" cy="675757"/>
          </a:xfrm>
          <a:prstGeom prst="rect">
            <a:avLst/>
          </a:prstGeom>
          <a:noFill/>
        </p:spPr>
        <p:txBody>
          <a:bodyPr wrap="square" lIns="74862" tIns="37431" rIns="74862" bIns="37431" rtlCol="0">
            <a:spAutoFit/>
          </a:bodyPr>
          <a:lstStyle/>
          <a:p>
            <a:pPr algn="ctr"/>
            <a:r>
              <a:rPr lang="en-US" sz="3900" b="1" dirty="0"/>
              <a:t>7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97388CA-480C-FF4C-8413-3D86DF3CDAEA}"/>
              </a:ext>
            </a:extLst>
          </p:cNvPr>
          <p:cNvSpPr txBox="1"/>
          <p:nvPr/>
        </p:nvSpPr>
        <p:spPr>
          <a:xfrm>
            <a:off x="7994553" y="7057602"/>
            <a:ext cx="830772" cy="229481"/>
          </a:xfrm>
          <a:prstGeom prst="rect">
            <a:avLst/>
          </a:prstGeom>
          <a:noFill/>
        </p:spPr>
        <p:txBody>
          <a:bodyPr wrap="square" lIns="74862" tIns="37431" rIns="74862" bIns="37431" rtlCol="0">
            <a:spAutoFit/>
          </a:bodyPr>
          <a:lstStyle/>
          <a:p>
            <a:pPr algn="ctr"/>
            <a:r>
              <a:rPr lang="en-US" sz="1000" b="1" dirty="0"/>
              <a:t>YEAR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4025005" y="5621697"/>
            <a:ext cx="1000232" cy="2616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US" sz="1100" dirty="0"/>
              <a:t>Changing Me</a:t>
            </a:r>
            <a:endParaRPr lang="en-GB" sz="800" dirty="0"/>
          </a:p>
        </p:txBody>
      </p:sp>
      <p:sp>
        <p:nvSpPr>
          <p:cNvPr id="137" name="TextBox 136"/>
          <p:cNvSpPr txBox="1"/>
          <p:nvPr/>
        </p:nvSpPr>
        <p:spPr>
          <a:xfrm rot="16200000">
            <a:off x="2217394" y="8381199"/>
            <a:ext cx="1619725" cy="33855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600" dirty="0"/>
              <a:t>Spring Term</a:t>
            </a:r>
          </a:p>
        </p:txBody>
      </p:sp>
      <p:sp>
        <p:nvSpPr>
          <p:cNvPr id="138" name="TextBox 137"/>
          <p:cNvSpPr txBox="1"/>
          <p:nvPr/>
        </p:nvSpPr>
        <p:spPr>
          <a:xfrm rot="16200000">
            <a:off x="4885023" y="8331037"/>
            <a:ext cx="1673710" cy="33855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600" dirty="0"/>
              <a:t>Summer Term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7645653" y="6436348"/>
            <a:ext cx="1673710" cy="33855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600" dirty="0"/>
              <a:t>Autumn</a:t>
            </a:r>
            <a:r>
              <a:rPr lang="en-GB" sz="1600" b="1" dirty="0"/>
              <a:t> </a:t>
            </a:r>
            <a:r>
              <a:rPr lang="en-GB" sz="1600" dirty="0"/>
              <a:t>Term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6060117" y="10928138"/>
            <a:ext cx="1082839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 Being Me in My World 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1088023" y="10398790"/>
            <a:ext cx="922578" cy="2633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Healthy Me</a:t>
            </a:r>
          </a:p>
        </p:txBody>
      </p:sp>
      <p:sp>
        <p:nvSpPr>
          <p:cNvPr id="155" name="TextBox 154"/>
          <p:cNvSpPr txBox="1"/>
          <p:nvPr/>
        </p:nvSpPr>
        <p:spPr>
          <a:xfrm rot="16200000">
            <a:off x="6700384" y="10514700"/>
            <a:ext cx="1368685" cy="33855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Autumn Term</a:t>
            </a:r>
          </a:p>
        </p:txBody>
      </p:sp>
      <p:sp>
        <p:nvSpPr>
          <p:cNvPr id="158" name="TextBox 157"/>
          <p:cNvSpPr txBox="1"/>
          <p:nvPr/>
        </p:nvSpPr>
        <p:spPr>
          <a:xfrm>
            <a:off x="3771579" y="10979666"/>
            <a:ext cx="1004042" cy="2616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Relationships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1607297" y="10919586"/>
            <a:ext cx="1043828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Dreams and Goals</a:t>
            </a:r>
          </a:p>
        </p:txBody>
      </p:sp>
      <p:sp>
        <p:nvSpPr>
          <p:cNvPr id="160" name="TextBox 159"/>
          <p:cNvSpPr txBox="1"/>
          <p:nvPr/>
        </p:nvSpPr>
        <p:spPr>
          <a:xfrm rot="16200000">
            <a:off x="2104428" y="10617226"/>
            <a:ext cx="1483482" cy="33855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Summer Term</a:t>
            </a:r>
          </a:p>
        </p:txBody>
      </p:sp>
      <p:sp>
        <p:nvSpPr>
          <p:cNvPr id="161" name="TextBox 160"/>
          <p:cNvSpPr txBox="1"/>
          <p:nvPr/>
        </p:nvSpPr>
        <p:spPr>
          <a:xfrm rot="16200000">
            <a:off x="4280900" y="10523881"/>
            <a:ext cx="1472984" cy="33855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Spring Term</a:t>
            </a:r>
          </a:p>
        </p:txBody>
      </p:sp>
      <p:sp>
        <p:nvSpPr>
          <p:cNvPr id="179" name="TextBox 178"/>
          <p:cNvSpPr txBox="1"/>
          <p:nvPr/>
        </p:nvSpPr>
        <p:spPr>
          <a:xfrm rot="16200000">
            <a:off x="5942914" y="5848650"/>
            <a:ext cx="1258556" cy="33855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600" dirty="0"/>
              <a:t> Spring Term</a:t>
            </a:r>
          </a:p>
        </p:txBody>
      </p:sp>
      <p:sp>
        <p:nvSpPr>
          <p:cNvPr id="180" name="TextBox 179"/>
          <p:cNvSpPr txBox="1"/>
          <p:nvPr/>
        </p:nvSpPr>
        <p:spPr>
          <a:xfrm rot="16200000">
            <a:off x="3075531" y="5912523"/>
            <a:ext cx="1464512" cy="33855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600" dirty="0"/>
              <a:t>  Summer Term</a:t>
            </a:r>
          </a:p>
        </p:txBody>
      </p:sp>
      <p:sp>
        <p:nvSpPr>
          <p:cNvPr id="243" name="TextBox 242"/>
          <p:cNvSpPr txBox="1"/>
          <p:nvPr/>
        </p:nvSpPr>
        <p:spPr>
          <a:xfrm>
            <a:off x="2429066" y="3281833"/>
            <a:ext cx="1002542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Celebrating Difference</a:t>
            </a:r>
          </a:p>
        </p:txBody>
      </p:sp>
      <p:sp>
        <p:nvSpPr>
          <p:cNvPr id="218" name="Oval 217">
            <a:extLst>
              <a:ext uri="{FF2B5EF4-FFF2-40B4-BE49-F238E27FC236}">
                <a16:creationId xmlns:a16="http://schemas.microsoft.com/office/drawing/2014/main" id="{93022D3B-34E7-7A4B-A8E5-560DEA516668}"/>
              </a:ext>
            </a:extLst>
          </p:cNvPr>
          <p:cNvSpPr/>
          <p:nvPr/>
        </p:nvSpPr>
        <p:spPr>
          <a:xfrm>
            <a:off x="994070" y="4402598"/>
            <a:ext cx="1200098" cy="94694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219" name="Oval 218">
            <a:extLst>
              <a:ext uri="{FF2B5EF4-FFF2-40B4-BE49-F238E27FC236}">
                <a16:creationId xmlns:a16="http://schemas.microsoft.com/office/drawing/2014/main" id="{84983B9C-0FBB-A043-AF69-BE33CCD6172D}"/>
              </a:ext>
            </a:extLst>
          </p:cNvPr>
          <p:cNvSpPr/>
          <p:nvPr/>
        </p:nvSpPr>
        <p:spPr>
          <a:xfrm>
            <a:off x="1172341" y="4551590"/>
            <a:ext cx="830773" cy="65552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5ED9127-A30D-104E-8EB4-510CC7FB4FC3}"/>
              </a:ext>
            </a:extLst>
          </p:cNvPr>
          <p:cNvSpPr txBox="1"/>
          <p:nvPr/>
        </p:nvSpPr>
        <p:spPr>
          <a:xfrm>
            <a:off x="1198718" y="4559791"/>
            <a:ext cx="705196" cy="675757"/>
          </a:xfrm>
          <a:prstGeom prst="rect">
            <a:avLst/>
          </a:prstGeom>
          <a:noFill/>
        </p:spPr>
        <p:txBody>
          <a:bodyPr wrap="square" lIns="74862" tIns="37431" rIns="74862" bIns="37431" rtlCol="0">
            <a:spAutoFit/>
          </a:bodyPr>
          <a:lstStyle/>
          <a:p>
            <a:pPr algn="ctr"/>
            <a:r>
              <a:rPr lang="en-US" sz="3900" b="1" dirty="0"/>
              <a:t>8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C872D16A-BBC9-2E43-BEA6-EDAFD0B01410}"/>
              </a:ext>
            </a:extLst>
          </p:cNvPr>
          <p:cNvSpPr txBox="1"/>
          <p:nvPr/>
        </p:nvSpPr>
        <p:spPr>
          <a:xfrm>
            <a:off x="1183230" y="4544025"/>
            <a:ext cx="830772" cy="229481"/>
          </a:xfrm>
          <a:prstGeom prst="rect">
            <a:avLst/>
          </a:prstGeom>
          <a:noFill/>
        </p:spPr>
        <p:txBody>
          <a:bodyPr wrap="square" lIns="74862" tIns="37431" rIns="74862" bIns="37431" rtlCol="0">
            <a:spAutoFit/>
          </a:bodyPr>
          <a:lstStyle/>
          <a:p>
            <a:pPr algn="ctr"/>
            <a:r>
              <a:rPr lang="en-US" sz="1000" b="1" dirty="0"/>
              <a:t>YEAR</a:t>
            </a:r>
          </a:p>
        </p:txBody>
      </p:sp>
      <p:sp>
        <p:nvSpPr>
          <p:cNvPr id="304" name="Oval 303">
            <a:extLst>
              <a:ext uri="{FF2B5EF4-FFF2-40B4-BE49-F238E27FC236}">
                <a16:creationId xmlns:a16="http://schemas.microsoft.com/office/drawing/2014/main" id="{ACF0C630-75E2-F848-B9E5-7E5905E2C993}"/>
              </a:ext>
            </a:extLst>
          </p:cNvPr>
          <p:cNvSpPr/>
          <p:nvPr/>
        </p:nvSpPr>
        <p:spPr>
          <a:xfrm>
            <a:off x="7785601" y="10310343"/>
            <a:ext cx="1200098" cy="94694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307" name="Oval 306">
            <a:extLst>
              <a:ext uri="{FF2B5EF4-FFF2-40B4-BE49-F238E27FC236}">
                <a16:creationId xmlns:a16="http://schemas.microsoft.com/office/drawing/2014/main" id="{37258FC4-E633-1F40-B961-0AFD7DEF4AD4}"/>
              </a:ext>
            </a:extLst>
          </p:cNvPr>
          <p:cNvSpPr/>
          <p:nvPr/>
        </p:nvSpPr>
        <p:spPr>
          <a:xfrm>
            <a:off x="7981713" y="10454944"/>
            <a:ext cx="830773" cy="65552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305" name="TextBox 304">
            <a:extLst>
              <a:ext uri="{FF2B5EF4-FFF2-40B4-BE49-F238E27FC236}">
                <a16:creationId xmlns:a16="http://schemas.microsoft.com/office/drawing/2014/main" id="{A8E84878-B999-3E45-A62E-A5D9A1ABF6E1}"/>
              </a:ext>
            </a:extLst>
          </p:cNvPr>
          <p:cNvSpPr txBox="1"/>
          <p:nvPr/>
        </p:nvSpPr>
        <p:spPr>
          <a:xfrm>
            <a:off x="8061357" y="10448625"/>
            <a:ext cx="684361" cy="675757"/>
          </a:xfrm>
          <a:prstGeom prst="rect">
            <a:avLst/>
          </a:prstGeom>
          <a:noFill/>
        </p:spPr>
        <p:txBody>
          <a:bodyPr wrap="square" lIns="74862" tIns="37431" rIns="74862" bIns="37431" rtlCol="0">
            <a:spAutoFit/>
          </a:bodyPr>
          <a:lstStyle/>
          <a:p>
            <a:pPr algn="ctr"/>
            <a:r>
              <a:rPr lang="en-US" sz="3900" b="1" dirty="0"/>
              <a:t>5</a:t>
            </a:r>
          </a:p>
        </p:txBody>
      </p:sp>
      <p:sp>
        <p:nvSpPr>
          <p:cNvPr id="306" name="TextBox 305">
            <a:extLst>
              <a:ext uri="{FF2B5EF4-FFF2-40B4-BE49-F238E27FC236}">
                <a16:creationId xmlns:a16="http://schemas.microsoft.com/office/drawing/2014/main" id="{F42C74E4-6C67-AB42-B00E-14010A9DAB4A}"/>
              </a:ext>
            </a:extLst>
          </p:cNvPr>
          <p:cNvSpPr txBox="1"/>
          <p:nvPr/>
        </p:nvSpPr>
        <p:spPr>
          <a:xfrm>
            <a:off x="7994553" y="10443354"/>
            <a:ext cx="830772" cy="229481"/>
          </a:xfrm>
          <a:prstGeom prst="rect">
            <a:avLst/>
          </a:prstGeom>
          <a:noFill/>
        </p:spPr>
        <p:txBody>
          <a:bodyPr wrap="square" lIns="74862" tIns="37431" rIns="74862" bIns="37431" rtlCol="0">
            <a:spAutoFit/>
          </a:bodyPr>
          <a:lstStyle/>
          <a:p>
            <a:pPr algn="ctr"/>
            <a:r>
              <a:rPr lang="en-US" sz="1000" b="1" dirty="0"/>
              <a:t>YEAR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25262" y="609600"/>
            <a:ext cx="694155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b="1" dirty="0">
                <a:solidFill>
                  <a:srgbClr val="FFFF00"/>
                </a:solidFill>
              </a:rPr>
              <a:t>PSHE</a:t>
            </a:r>
          </a:p>
          <a:p>
            <a:pPr algn="ctr"/>
            <a:r>
              <a:rPr lang="en-GB" sz="6600" b="1" dirty="0">
                <a:solidFill>
                  <a:srgbClr val="FFFF00"/>
                </a:solidFill>
              </a:rPr>
              <a:t>Learning Journey</a:t>
            </a:r>
            <a:endParaRPr lang="en-GB" b="1" dirty="0">
              <a:solidFill>
                <a:srgbClr val="FFFF00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236849" y="9134395"/>
            <a:ext cx="1472984" cy="33855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Autumn Term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788407" y="4063044"/>
            <a:ext cx="1673710" cy="33855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600" dirty="0"/>
              <a:t>Autumn</a:t>
            </a:r>
            <a:r>
              <a:rPr lang="en-GB" sz="1600" b="1" dirty="0"/>
              <a:t> </a:t>
            </a:r>
            <a:r>
              <a:rPr lang="en-GB" sz="1600" dirty="0"/>
              <a:t>Term</a:t>
            </a:r>
          </a:p>
        </p:txBody>
      </p:sp>
      <p:sp>
        <p:nvSpPr>
          <p:cNvPr id="147" name="TextBox 146"/>
          <p:cNvSpPr txBox="1"/>
          <p:nvPr/>
        </p:nvSpPr>
        <p:spPr>
          <a:xfrm rot="16200000">
            <a:off x="3025698" y="3585653"/>
            <a:ext cx="1258556" cy="33855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600" dirty="0"/>
              <a:t> Spring Term</a:t>
            </a:r>
          </a:p>
        </p:txBody>
      </p:sp>
      <p:sp>
        <p:nvSpPr>
          <p:cNvPr id="148" name="TextBox 147"/>
          <p:cNvSpPr txBox="1"/>
          <p:nvPr/>
        </p:nvSpPr>
        <p:spPr>
          <a:xfrm rot="16200000">
            <a:off x="5253220" y="3551719"/>
            <a:ext cx="1464512" cy="33855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600" dirty="0"/>
              <a:t>  Summer Term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7E688E0-6DC1-4C41-90C1-711E7720733C}"/>
              </a:ext>
            </a:extLst>
          </p:cNvPr>
          <p:cNvSpPr txBox="1"/>
          <p:nvPr/>
        </p:nvSpPr>
        <p:spPr>
          <a:xfrm>
            <a:off x="1006473" y="8496125"/>
            <a:ext cx="1024778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 Being Me in My World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810DB2C4-283B-4F2E-BEED-56CCAC60D774}"/>
              </a:ext>
            </a:extLst>
          </p:cNvPr>
          <p:cNvSpPr txBox="1"/>
          <p:nvPr/>
        </p:nvSpPr>
        <p:spPr>
          <a:xfrm>
            <a:off x="7606323" y="5811062"/>
            <a:ext cx="1080897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 Being Me in My World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BDFB8ED-F50C-41AB-9E2A-BB047406519A}"/>
              </a:ext>
            </a:extLst>
          </p:cNvPr>
          <p:cNvSpPr txBox="1"/>
          <p:nvPr/>
        </p:nvSpPr>
        <p:spPr>
          <a:xfrm>
            <a:off x="1603260" y="7912991"/>
            <a:ext cx="1212212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Celebrating Difference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936C20CE-5863-41C7-B6D5-B003BF5AA133}"/>
              </a:ext>
            </a:extLst>
          </p:cNvPr>
          <p:cNvSpPr txBox="1"/>
          <p:nvPr/>
        </p:nvSpPr>
        <p:spPr>
          <a:xfrm>
            <a:off x="3383538" y="8156925"/>
            <a:ext cx="1000232" cy="2616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100" dirty="0"/>
              <a:t>Changing Me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CAC09362-7865-4206-8256-3F1EFEE6AC09}"/>
              </a:ext>
            </a:extLst>
          </p:cNvPr>
          <p:cNvSpPr txBox="1"/>
          <p:nvPr/>
        </p:nvSpPr>
        <p:spPr>
          <a:xfrm>
            <a:off x="3090390" y="10365058"/>
            <a:ext cx="1000232" cy="2616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100" dirty="0"/>
              <a:t>Changing Me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E4D2B25-2939-4EAD-8318-3BE656FFFDF9}"/>
              </a:ext>
            </a:extLst>
          </p:cNvPr>
          <p:cNvSpPr txBox="1"/>
          <p:nvPr/>
        </p:nvSpPr>
        <p:spPr>
          <a:xfrm>
            <a:off x="5347095" y="10237498"/>
            <a:ext cx="1082839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Celebrating Difference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7F81DDC5-9B7E-40ED-81DE-239F1A18FB20}"/>
              </a:ext>
            </a:extLst>
          </p:cNvPr>
          <p:cNvSpPr txBox="1"/>
          <p:nvPr/>
        </p:nvSpPr>
        <p:spPr>
          <a:xfrm>
            <a:off x="5952724" y="8626339"/>
            <a:ext cx="886142" cy="2616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Healthy Me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AAE2B349-7FDC-4736-AD3F-B5E373857CAC}"/>
              </a:ext>
            </a:extLst>
          </p:cNvPr>
          <p:cNvSpPr txBox="1"/>
          <p:nvPr/>
        </p:nvSpPr>
        <p:spPr>
          <a:xfrm>
            <a:off x="4361318" y="8690063"/>
            <a:ext cx="1095763" cy="2616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Relationships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6F6D2D82-28DA-4167-B086-FB369B3E05A9}"/>
              </a:ext>
            </a:extLst>
          </p:cNvPr>
          <p:cNvSpPr txBox="1"/>
          <p:nvPr/>
        </p:nvSpPr>
        <p:spPr>
          <a:xfrm>
            <a:off x="5306132" y="6170438"/>
            <a:ext cx="1004042" cy="2616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Relationships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F95193BD-E23E-4D0C-A5CF-29AF12462FFF}"/>
              </a:ext>
            </a:extLst>
          </p:cNvPr>
          <p:cNvSpPr txBox="1"/>
          <p:nvPr/>
        </p:nvSpPr>
        <p:spPr>
          <a:xfrm>
            <a:off x="3955030" y="3907071"/>
            <a:ext cx="1000232" cy="2616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100" dirty="0"/>
              <a:t>Relationships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B4DBAF55-8D1B-4548-80BB-32C0867CA7AA}"/>
              </a:ext>
            </a:extLst>
          </p:cNvPr>
          <p:cNvSpPr txBox="1"/>
          <p:nvPr/>
        </p:nvSpPr>
        <p:spPr>
          <a:xfrm>
            <a:off x="7252447" y="7876540"/>
            <a:ext cx="1043828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Dreams and Goals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ECEC745E-D459-4790-80FE-F11278113AF2}"/>
              </a:ext>
            </a:extLst>
          </p:cNvPr>
          <p:cNvSpPr txBox="1"/>
          <p:nvPr/>
        </p:nvSpPr>
        <p:spPr>
          <a:xfrm>
            <a:off x="1736327" y="5837494"/>
            <a:ext cx="1034414" cy="2616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Healthy Me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E4B2D7AA-DE21-4B43-8C8C-693308A89BBA}"/>
              </a:ext>
            </a:extLst>
          </p:cNvPr>
          <p:cNvSpPr txBox="1"/>
          <p:nvPr/>
        </p:nvSpPr>
        <p:spPr>
          <a:xfrm>
            <a:off x="7046371" y="3420923"/>
            <a:ext cx="1135528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Dreams and Goals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1FB01A39-1854-4AB4-917D-486236BFC362}"/>
              </a:ext>
            </a:extLst>
          </p:cNvPr>
          <p:cNvSpPr txBox="1"/>
          <p:nvPr/>
        </p:nvSpPr>
        <p:spPr>
          <a:xfrm>
            <a:off x="4730301" y="3522537"/>
            <a:ext cx="1004042" cy="2616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Changing Me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32414CF-FC57-1D48-CD37-2B315A3A4BC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217" r="9834"/>
          <a:stretch/>
        </p:blipFill>
        <p:spPr>
          <a:xfrm>
            <a:off x="5294074" y="10812995"/>
            <a:ext cx="641641" cy="66117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38E5540-5F8A-85A0-D42F-BE80335A7AE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048" t="5208" r="6814" b="4792"/>
          <a:stretch/>
        </p:blipFill>
        <p:spPr>
          <a:xfrm>
            <a:off x="6527990" y="10081522"/>
            <a:ext cx="641641" cy="65798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555DCC8-CC8A-FEAF-CE11-A82F317AF7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98848" y="10845602"/>
            <a:ext cx="639658" cy="64830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BF32A7E-46FC-C8E8-A9DD-5CEB6E200BD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50678" y="10159545"/>
            <a:ext cx="640872" cy="66117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94861CA-387D-A3CB-8341-CCCD2B9DE6A8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4814" t="2177" r="4376" b="3153"/>
          <a:stretch/>
        </p:blipFill>
        <p:spPr>
          <a:xfrm>
            <a:off x="2034532" y="10193560"/>
            <a:ext cx="612332" cy="65806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5C2AF2-4782-0B90-597D-28E95C3FD45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32583" y="10828383"/>
            <a:ext cx="641641" cy="64830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F620541-488E-1F6C-6DAD-84CA5D559CD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217" r="9834"/>
          <a:stretch/>
        </p:blipFill>
        <p:spPr>
          <a:xfrm>
            <a:off x="2157344" y="8435268"/>
            <a:ext cx="641641" cy="66117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207CE40-0F13-87BB-4DEC-CFA702F099B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048" t="5208" r="6814" b="4792"/>
          <a:stretch/>
        </p:blipFill>
        <p:spPr>
          <a:xfrm>
            <a:off x="891570" y="7738252"/>
            <a:ext cx="641641" cy="65798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42A688B-C4B3-C035-3CCC-0131EBB8091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58233" y="7893679"/>
            <a:ext cx="640872" cy="66117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B7BA57D-8A7A-1586-9AEE-B1EC8458B7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87958" y="8572222"/>
            <a:ext cx="639658" cy="6483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C9DD9FD-1F64-692B-C34C-4D5A4C5F852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84714" y="7729144"/>
            <a:ext cx="641641" cy="64830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396294B-47C2-3F03-6FF8-0F1E6C8C33C5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4814" t="2177" r="4376" b="3153"/>
          <a:stretch/>
        </p:blipFill>
        <p:spPr>
          <a:xfrm>
            <a:off x="7098728" y="8548879"/>
            <a:ext cx="612332" cy="65806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4A8E980-F559-DF09-B29B-A0DDDDF4A94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217" r="9834"/>
          <a:stretch/>
        </p:blipFill>
        <p:spPr>
          <a:xfrm>
            <a:off x="6805534" y="5678545"/>
            <a:ext cx="641641" cy="66117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F288A78-2CC4-9530-D485-E3ACCCA2CDB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29147" y="6029850"/>
            <a:ext cx="639658" cy="64830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CAB093A-619F-636D-48B9-B0EB4DFB949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61702" y="5381880"/>
            <a:ext cx="640872" cy="661171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EA60223-9770-F408-657D-51B6498A9EA3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4814" t="2177" r="4376" b="3153"/>
          <a:stretch/>
        </p:blipFill>
        <p:spPr>
          <a:xfrm>
            <a:off x="2887032" y="5602099"/>
            <a:ext cx="612332" cy="658061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3806D751-51AB-4A2F-F11E-C35A3E17BFA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048" t="5208" r="6814" b="4792"/>
          <a:stretch/>
        </p:blipFill>
        <p:spPr>
          <a:xfrm>
            <a:off x="1610734" y="3175544"/>
            <a:ext cx="641641" cy="65798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01D481A2-FF7A-E337-2EE2-78CFF0EEED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27266" y="3885502"/>
            <a:ext cx="639658" cy="64830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3E4371FB-CD7C-D754-92D8-C5748D8F6F4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79278" y="3103314"/>
            <a:ext cx="640872" cy="661171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646199F8-AB18-AEBF-A309-0267E2091CC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19570" y="3273678"/>
            <a:ext cx="641641" cy="648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9620</TotalTime>
  <Words>92</Words>
  <Application>Microsoft Office PowerPoint</Application>
  <PresentationFormat>A3 Paper (297x420 mm)</PresentationFormat>
  <Paragraphs>44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Robyn  Deakin</cp:lastModifiedBy>
  <cp:revision>297</cp:revision>
  <cp:lastPrinted>2019-11-29T12:17:19Z</cp:lastPrinted>
  <dcterms:created xsi:type="dcterms:W3CDTF">2018-02-08T08:28:53Z</dcterms:created>
  <dcterms:modified xsi:type="dcterms:W3CDTF">2024-09-30T10:59:15Z</dcterms:modified>
</cp:coreProperties>
</file>