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601200" cy="12801600" type="A3"/>
  <p:notesSz cx="9783763" cy="14355763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40" d="100"/>
          <a:sy n="140" d="100"/>
        </p:scale>
        <p:origin x="1260" y="-197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0782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1795463"/>
            <a:ext cx="3630613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5" tIns="65988" rIns="131975" bIns="659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920" y="6908124"/>
            <a:ext cx="7827924" cy="5652309"/>
          </a:xfrm>
          <a:prstGeom prst="rect">
            <a:avLst/>
          </a:prstGeom>
        </p:spPr>
        <p:txBody>
          <a:bodyPr vert="horz" lIns="131975" tIns="65988" rIns="131975" bIns="659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0782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6575" y="1795463"/>
            <a:ext cx="3630613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9251" y="29374"/>
            <a:ext cx="9607752" cy="128016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Probability </a:t>
            </a:r>
            <a:r>
              <a:rPr lang="en-GB" dirty="0">
                <a:solidFill>
                  <a:srgbClr val="7030A0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70083" y="10507092"/>
            <a:ext cx="6119994" cy="5751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329512" y="8561681"/>
            <a:ext cx="2882366" cy="2201994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5974571" y="6164759"/>
            <a:ext cx="3085788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788212" y="8235217"/>
            <a:ext cx="5836955" cy="63051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b="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54624" y="5746235"/>
            <a:ext cx="5756436" cy="6428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48113" y="3847344"/>
            <a:ext cx="2897226" cy="215764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321103" y="3485166"/>
            <a:ext cx="5756434" cy="5835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338326" y="9484248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522988" y="962890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489201" y="9628903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501418" y="9661757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6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7822318" y="6911544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004139" y="7051867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8012579" y="7104942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7994553" y="7057602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025005" y="5621697"/>
            <a:ext cx="100023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US" sz="1100" dirty="0"/>
              <a:t>Changing Me</a:t>
            </a:r>
            <a:endParaRPr lang="en-GB" sz="80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217394" y="8381199"/>
            <a:ext cx="1619725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Spring Term</a:t>
            </a: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4885023" y="8331037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Summer Term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645653" y="6436348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Autumn</a:t>
            </a:r>
            <a:r>
              <a:rPr lang="en-GB" sz="1600" b="1" dirty="0"/>
              <a:t> </a:t>
            </a:r>
            <a:r>
              <a:rPr lang="en-GB" sz="1600" dirty="0"/>
              <a:t>Term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060117" y="10928138"/>
            <a:ext cx="1082839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Being Me in My World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1088023" y="10398790"/>
            <a:ext cx="922578" cy="263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Healthy Me</a:t>
            </a:r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6700384" y="10514700"/>
            <a:ext cx="1368685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Term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771579" y="10979666"/>
            <a:ext cx="100404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Relationships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607297" y="10919586"/>
            <a:ext cx="104382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Dreams and Goals</a:t>
            </a: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2104428" y="10617226"/>
            <a:ext cx="148348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 Term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4280900" y="10523881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 Term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5942914" y="5848650"/>
            <a:ext cx="1258556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Spring Term</a:t>
            </a:r>
          </a:p>
        </p:txBody>
      </p:sp>
      <p:sp>
        <p:nvSpPr>
          <p:cNvPr id="180" name="TextBox 179"/>
          <p:cNvSpPr txBox="1"/>
          <p:nvPr/>
        </p:nvSpPr>
        <p:spPr>
          <a:xfrm rot="16200000">
            <a:off x="3075531" y="5912523"/>
            <a:ext cx="146451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 Summer Term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2429066" y="3281833"/>
            <a:ext cx="100254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Celebrating Difference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994070" y="4402598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172341" y="455159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198718" y="4559791"/>
            <a:ext cx="705196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8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1183230" y="4544025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785601" y="10310343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981713" y="10454944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061357" y="10448625"/>
            <a:ext cx="684361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5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994553" y="10443354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5262" y="609600"/>
            <a:ext cx="69415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FF00"/>
                </a:solidFill>
              </a:rPr>
              <a:t>PSHE</a:t>
            </a:r>
          </a:p>
          <a:p>
            <a:pPr algn="ctr"/>
            <a:r>
              <a:rPr lang="en-GB" sz="6600" b="1" dirty="0">
                <a:solidFill>
                  <a:srgbClr val="FFFF00"/>
                </a:solidFill>
              </a:rPr>
              <a:t>Learning Journey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36849" y="9134395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Term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88407" y="4063044"/>
            <a:ext cx="1673710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Autumn</a:t>
            </a:r>
            <a:r>
              <a:rPr lang="en-GB" sz="1600" b="1" dirty="0"/>
              <a:t> </a:t>
            </a:r>
            <a:r>
              <a:rPr lang="en-GB" sz="1600" dirty="0"/>
              <a:t>Term</a:t>
            </a:r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3025698" y="3585653"/>
            <a:ext cx="1258556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Spring Term</a:t>
            </a: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5253220" y="3551719"/>
            <a:ext cx="1464512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/>
              <a:t>  Summer Term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E688E0-6DC1-4C41-90C1-711E7720733C}"/>
              </a:ext>
            </a:extLst>
          </p:cNvPr>
          <p:cNvSpPr txBox="1"/>
          <p:nvPr/>
        </p:nvSpPr>
        <p:spPr>
          <a:xfrm>
            <a:off x="1006473" y="8496125"/>
            <a:ext cx="102477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Being Me in My World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0DB2C4-283B-4F2E-BEED-56CCAC60D774}"/>
              </a:ext>
            </a:extLst>
          </p:cNvPr>
          <p:cNvSpPr txBox="1"/>
          <p:nvPr/>
        </p:nvSpPr>
        <p:spPr>
          <a:xfrm>
            <a:off x="7606323" y="5811062"/>
            <a:ext cx="1080897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Being Me in My World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BDFB8ED-F50C-41AB-9E2A-BB047406519A}"/>
              </a:ext>
            </a:extLst>
          </p:cNvPr>
          <p:cNvSpPr txBox="1"/>
          <p:nvPr/>
        </p:nvSpPr>
        <p:spPr>
          <a:xfrm>
            <a:off x="1603260" y="7912991"/>
            <a:ext cx="121221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Celebrating Difference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36C20CE-5863-41C7-B6D5-B003BF5AA133}"/>
              </a:ext>
            </a:extLst>
          </p:cNvPr>
          <p:cNvSpPr txBox="1"/>
          <p:nvPr/>
        </p:nvSpPr>
        <p:spPr>
          <a:xfrm>
            <a:off x="3383538" y="8156925"/>
            <a:ext cx="100023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Changing Me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AC09362-7865-4206-8256-3F1EFEE6AC09}"/>
              </a:ext>
            </a:extLst>
          </p:cNvPr>
          <p:cNvSpPr txBox="1"/>
          <p:nvPr/>
        </p:nvSpPr>
        <p:spPr>
          <a:xfrm>
            <a:off x="3090390" y="10365058"/>
            <a:ext cx="100023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Changing Me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4D2B25-2939-4EAD-8318-3BE656FFFDF9}"/>
              </a:ext>
            </a:extLst>
          </p:cNvPr>
          <p:cNvSpPr txBox="1"/>
          <p:nvPr/>
        </p:nvSpPr>
        <p:spPr>
          <a:xfrm>
            <a:off x="5347095" y="10237498"/>
            <a:ext cx="1082839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Celebrating Difference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F81DDC5-9B7E-40ED-81DE-239F1A18FB20}"/>
              </a:ext>
            </a:extLst>
          </p:cNvPr>
          <p:cNvSpPr txBox="1"/>
          <p:nvPr/>
        </p:nvSpPr>
        <p:spPr>
          <a:xfrm>
            <a:off x="5952724" y="8626339"/>
            <a:ext cx="88614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Healthy Me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AE2B349-7FDC-4736-AD3F-B5E373857CAC}"/>
              </a:ext>
            </a:extLst>
          </p:cNvPr>
          <p:cNvSpPr txBox="1"/>
          <p:nvPr/>
        </p:nvSpPr>
        <p:spPr>
          <a:xfrm>
            <a:off x="4361318" y="8690063"/>
            <a:ext cx="1095763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Relationships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F6D2D82-28DA-4167-B086-FB369B3E05A9}"/>
              </a:ext>
            </a:extLst>
          </p:cNvPr>
          <p:cNvSpPr txBox="1"/>
          <p:nvPr/>
        </p:nvSpPr>
        <p:spPr>
          <a:xfrm>
            <a:off x="5306132" y="6170438"/>
            <a:ext cx="100404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Relationships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95193BD-E23E-4D0C-A5CF-29AF12462FFF}"/>
              </a:ext>
            </a:extLst>
          </p:cNvPr>
          <p:cNvSpPr txBox="1"/>
          <p:nvPr/>
        </p:nvSpPr>
        <p:spPr>
          <a:xfrm>
            <a:off x="3955030" y="3907071"/>
            <a:ext cx="100023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Relationships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DBAF55-8D1B-4548-80BB-32C0867CA7AA}"/>
              </a:ext>
            </a:extLst>
          </p:cNvPr>
          <p:cNvSpPr txBox="1"/>
          <p:nvPr/>
        </p:nvSpPr>
        <p:spPr>
          <a:xfrm>
            <a:off x="7252447" y="7876540"/>
            <a:ext cx="104382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Dreams and Goals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CEC745E-D459-4790-80FE-F11278113AF2}"/>
              </a:ext>
            </a:extLst>
          </p:cNvPr>
          <p:cNvSpPr txBox="1"/>
          <p:nvPr/>
        </p:nvSpPr>
        <p:spPr>
          <a:xfrm>
            <a:off x="1736327" y="5837494"/>
            <a:ext cx="1034414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Healthy Me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4B2D7AA-DE21-4B43-8C8C-693308A89BBA}"/>
              </a:ext>
            </a:extLst>
          </p:cNvPr>
          <p:cNvSpPr txBox="1"/>
          <p:nvPr/>
        </p:nvSpPr>
        <p:spPr>
          <a:xfrm>
            <a:off x="7046371" y="3420923"/>
            <a:ext cx="113552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Dreams and Goals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FB01A39-1854-4AB4-917D-486236BFC362}"/>
              </a:ext>
            </a:extLst>
          </p:cNvPr>
          <p:cNvSpPr txBox="1"/>
          <p:nvPr/>
        </p:nvSpPr>
        <p:spPr>
          <a:xfrm>
            <a:off x="4730301" y="3522537"/>
            <a:ext cx="100404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Changing 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2414CF-FC57-1D48-CD37-2B315A3A4B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17" r="9834"/>
          <a:stretch/>
        </p:blipFill>
        <p:spPr>
          <a:xfrm>
            <a:off x="5294074" y="10812995"/>
            <a:ext cx="641641" cy="6611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8E5540-5F8A-85A0-D42F-BE80335A7A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48" t="5208" r="6814" b="4792"/>
          <a:stretch/>
        </p:blipFill>
        <p:spPr>
          <a:xfrm>
            <a:off x="6527990" y="10081522"/>
            <a:ext cx="641641" cy="657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55DCC8-CC8A-FEAF-CE11-A82F317AF7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848" y="10845602"/>
            <a:ext cx="639658" cy="6483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F32A7E-46FC-C8E8-A9DD-5CEB6E200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0678" y="10159545"/>
            <a:ext cx="640872" cy="6611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4861CA-387D-A3CB-8341-CCCD2B9DE6A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4" t="2177" r="4376" b="3153"/>
          <a:stretch/>
        </p:blipFill>
        <p:spPr>
          <a:xfrm>
            <a:off x="2034532" y="10193560"/>
            <a:ext cx="612332" cy="6580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5C2AF2-4782-0B90-597D-28E95C3FD4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583" y="10828383"/>
            <a:ext cx="641641" cy="6483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20541-488E-1F6C-6DAD-84CA5D559C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17" r="9834"/>
          <a:stretch/>
        </p:blipFill>
        <p:spPr>
          <a:xfrm>
            <a:off x="2157344" y="8435268"/>
            <a:ext cx="641641" cy="6611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07CE40-0F13-87BB-4DEC-CFA702F099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48" t="5208" r="6814" b="4792"/>
          <a:stretch/>
        </p:blipFill>
        <p:spPr>
          <a:xfrm>
            <a:off x="891570" y="7738252"/>
            <a:ext cx="641641" cy="6579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2A688B-C4B3-C035-3CCC-0131EBB809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8233" y="7893679"/>
            <a:ext cx="640872" cy="6611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7BA57D-8A7A-1586-9AEE-B1EC8458B7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7958" y="8572222"/>
            <a:ext cx="639658" cy="6483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9DD9FD-1F64-692B-C34C-4D5A4C5F85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4714" y="7729144"/>
            <a:ext cx="641641" cy="6483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96294B-47C2-3F03-6FF8-0F1E6C8C33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4" t="2177" r="4376" b="3153"/>
          <a:stretch/>
        </p:blipFill>
        <p:spPr>
          <a:xfrm>
            <a:off x="7098728" y="8548879"/>
            <a:ext cx="612332" cy="6580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A8E980-F559-DF09-B29B-A0DDDDF4A9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17" r="9834"/>
          <a:stretch/>
        </p:blipFill>
        <p:spPr>
          <a:xfrm>
            <a:off x="6805534" y="5678545"/>
            <a:ext cx="641641" cy="6611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288A78-2CC4-9530-D485-E3ACCCA2CD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47" y="6029850"/>
            <a:ext cx="639658" cy="64830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CAB093A-619F-636D-48B9-B0EB4DFB9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1702" y="5381880"/>
            <a:ext cx="640872" cy="6611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EA60223-9770-F408-657D-51B6498A9EA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4" t="2177" r="4376" b="3153"/>
          <a:stretch/>
        </p:blipFill>
        <p:spPr>
          <a:xfrm>
            <a:off x="2887032" y="5602099"/>
            <a:ext cx="612332" cy="6580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06D751-51AB-4A2F-F11E-C35A3E17BF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48" t="5208" r="6814" b="4792"/>
          <a:stretch/>
        </p:blipFill>
        <p:spPr>
          <a:xfrm>
            <a:off x="1610734" y="3175544"/>
            <a:ext cx="641641" cy="65798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1D481A2-FF7A-E337-2EE2-78CFF0EEE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7266" y="3885502"/>
            <a:ext cx="639658" cy="64830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E4371FB-CD7C-D754-92D8-C5748D8F6F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9278" y="3103314"/>
            <a:ext cx="640872" cy="66117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6199F8-AB18-AEBF-A309-0267E2091C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9570" y="3273678"/>
            <a:ext cx="641641" cy="64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9620</TotalTime>
  <Words>92</Words>
  <Application>Microsoft Office PowerPoint</Application>
  <PresentationFormat>A3 Paper (297x420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Robyn  Deakin</cp:lastModifiedBy>
  <cp:revision>297</cp:revision>
  <cp:lastPrinted>2019-11-29T12:17:19Z</cp:lastPrinted>
  <dcterms:created xsi:type="dcterms:W3CDTF">2018-02-08T08:28:53Z</dcterms:created>
  <dcterms:modified xsi:type="dcterms:W3CDTF">2024-09-30T10:59:15Z</dcterms:modified>
</cp:coreProperties>
</file>